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7" r:id="rId11"/>
    <p:sldId id="266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6CA76-68A7-4840-98A4-21745C53BAB4}" type="datetimeFigureOut">
              <a:rPr lang="ru-RU" smtClean="0"/>
              <a:t>19.03.2022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4D60-5834-48A7-9E52-03728ADAD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004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6CA76-68A7-4840-98A4-21745C53BAB4}" type="datetimeFigureOut">
              <a:rPr lang="ru-RU" smtClean="0"/>
              <a:t>19.03.2022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4D60-5834-48A7-9E52-03728ADAD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192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6CA76-68A7-4840-98A4-21745C53BAB4}" type="datetimeFigureOut">
              <a:rPr lang="ru-RU" smtClean="0"/>
              <a:t>19.03.2022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4D60-5834-48A7-9E52-03728ADAD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674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6CA76-68A7-4840-98A4-21745C53BAB4}" type="datetimeFigureOut">
              <a:rPr lang="ru-RU" smtClean="0"/>
              <a:t>19.03.2022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4D60-5834-48A7-9E52-03728ADADA37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1810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6CA76-68A7-4840-98A4-21745C53BAB4}" type="datetimeFigureOut">
              <a:rPr lang="ru-RU" smtClean="0"/>
              <a:t>19.03.2022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4D60-5834-48A7-9E52-03728ADAD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95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6CA76-68A7-4840-98A4-21745C53BAB4}" type="datetimeFigureOut">
              <a:rPr lang="ru-RU" smtClean="0"/>
              <a:t>19.03.2022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4D60-5834-48A7-9E52-03728ADAD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610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6CA76-68A7-4840-98A4-21745C53BAB4}" type="datetimeFigureOut">
              <a:rPr lang="ru-RU" smtClean="0"/>
              <a:t>19.03.2022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4D60-5834-48A7-9E52-03728ADAD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403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6CA76-68A7-4840-98A4-21745C53BAB4}" type="datetimeFigureOut">
              <a:rPr lang="ru-RU" smtClean="0"/>
              <a:t>19.03.2022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4D60-5834-48A7-9E52-03728ADAD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4164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6CA76-68A7-4840-98A4-21745C53BAB4}" type="datetimeFigureOut">
              <a:rPr lang="ru-RU" smtClean="0"/>
              <a:t>19.03.2022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4D60-5834-48A7-9E52-03728ADAD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76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6CA76-68A7-4840-98A4-21745C53BAB4}" type="datetimeFigureOut">
              <a:rPr lang="ru-RU" smtClean="0"/>
              <a:t>19.03.2022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4D60-5834-48A7-9E52-03728ADAD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414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6CA76-68A7-4840-98A4-21745C53BAB4}" type="datetimeFigureOut">
              <a:rPr lang="ru-RU" smtClean="0"/>
              <a:t>19.03.2022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4D60-5834-48A7-9E52-03728ADAD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514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6CA76-68A7-4840-98A4-21745C53BAB4}" type="datetimeFigureOut">
              <a:rPr lang="ru-RU" smtClean="0"/>
              <a:t>19.03.2022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4D60-5834-48A7-9E52-03728ADAD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838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6CA76-68A7-4840-98A4-21745C53BAB4}" type="datetimeFigureOut">
              <a:rPr lang="ru-RU" smtClean="0"/>
              <a:t>19.03.2022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4D60-5834-48A7-9E52-03728ADAD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768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6CA76-68A7-4840-98A4-21745C53BAB4}" type="datetimeFigureOut">
              <a:rPr lang="ru-RU" smtClean="0"/>
              <a:t>19.03.2022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4D60-5834-48A7-9E52-03728ADAD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217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6CA76-68A7-4840-98A4-21745C53BAB4}" type="datetimeFigureOut">
              <a:rPr lang="ru-RU" smtClean="0"/>
              <a:t>19.03.2022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4D60-5834-48A7-9E52-03728ADAD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736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6CA76-68A7-4840-98A4-21745C53BAB4}" type="datetimeFigureOut">
              <a:rPr lang="ru-RU" smtClean="0"/>
              <a:t>19.03.2022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4D60-5834-48A7-9E52-03728ADAD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50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6CA76-68A7-4840-98A4-21745C53BAB4}" type="datetimeFigureOut">
              <a:rPr lang="ru-RU" smtClean="0"/>
              <a:t>19.03.2022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4D60-5834-48A7-9E52-03728ADAD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197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F66CA76-68A7-4840-98A4-21745C53BAB4}" type="datetimeFigureOut">
              <a:rPr lang="ru-RU" smtClean="0"/>
              <a:t>19.03.2022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92B4D60-5834-48A7-9E52-03728ADAD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643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438EF8-BE7F-4AD9-A07D-9DB983C3E5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9600" b="1" dirty="0"/>
              <a:t>глагол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1E5A2A6-84D8-4619-9806-F8C63AD2BB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5175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EC76E4-5731-4E20-B5A0-A7F884904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Запомните!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8073D9-A267-47CB-A21E-440A30D9CC5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8664461-D869-4513-B99B-3282E2E22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6892" y="2696034"/>
            <a:ext cx="5724221" cy="159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049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0F11AE-3198-4A51-A9E1-5342BD979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Давайте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3AA71F-EC29-4987-962C-49CADA337B1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b="1" dirty="0"/>
              <a:t>Сгруппируйте глаголы, образованные: а) приставочным способом; б) суффиксальным способом.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2400" dirty="0"/>
              <a:t>Перечитать, мечтать, ужинать, присесть.</a:t>
            </a:r>
          </a:p>
        </p:txBody>
      </p:sp>
    </p:spTree>
    <p:extLst>
      <p:ext uri="{BB962C8B-B14F-4D97-AF65-F5344CB8AC3E}">
        <p14:creationId xmlns:p14="http://schemas.microsoft.com/office/powerpoint/2010/main" val="2384263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6E073B-A2BF-42B6-A4D7-6DF2B63B8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проверка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67F3A2-CDC3-4CE7-8877-6C55339D572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Перечитать      читать приставочный способ</a:t>
            </a:r>
          </a:p>
          <a:p>
            <a:pPr marL="0" indent="0">
              <a:buNone/>
            </a:pPr>
            <a:r>
              <a:rPr lang="ru-RU" dirty="0"/>
              <a:t>Мечтать     мечта суффиксальный способ</a:t>
            </a:r>
          </a:p>
          <a:p>
            <a:pPr marL="0" indent="0">
              <a:buNone/>
            </a:pPr>
            <a:r>
              <a:rPr lang="ru-RU" dirty="0"/>
              <a:t>Ужинать     ужин суффиксальный способ</a:t>
            </a:r>
          </a:p>
          <a:p>
            <a:pPr marL="0" indent="0">
              <a:buNone/>
            </a:pPr>
            <a:r>
              <a:rPr lang="ru-RU" dirty="0"/>
              <a:t>Присесть     сесть приставочный способ</a:t>
            </a: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6E2D8BAE-A288-4D68-BE32-7890C47D95A9}"/>
              </a:ext>
            </a:extLst>
          </p:cNvPr>
          <p:cNvCxnSpPr/>
          <p:nvPr/>
        </p:nvCxnSpPr>
        <p:spPr>
          <a:xfrm>
            <a:off x="2432482" y="2583402"/>
            <a:ext cx="23969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D694C9AA-0AFF-43D9-AD87-3A00DE458DC0}"/>
              </a:ext>
            </a:extLst>
          </p:cNvPr>
          <p:cNvCxnSpPr>
            <a:cxnSpLocks/>
          </p:cNvCxnSpPr>
          <p:nvPr/>
        </p:nvCxnSpPr>
        <p:spPr>
          <a:xfrm>
            <a:off x="2006353" y="3080551"/>
            <a:ext cx="23082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B5AB4628-D93A-41A0-B893-039E909CFA94}"/>
              </a:ext>
            </a:extLst>
          </p:cNvPr>
          <p:cNvCxnSpPr/>
          <p:nvPr/>
        </p:nvCxnSpPr>
        <p:spPr>
          <a:xfrm>
            <a:off x="2112885" y="3586579"/>
            <a:ext cx="23082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2D570FCD-43A2-4590-B4FB-7EB1A165D092}"/>
              </a:ext>
            </a:extLst>
          </p:cNvPr>
          <p:cNvCxnSpPr/>
          <p:nvPr/>
        </p:nvCxnSpPr>
        <p:spPr>
          <a:xfrm>
            <a:off x="913774" y="2459115"/>
            <a:ext cx="59543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3F4C5A99-EF00-496D-A019-8D6256F48DF6}"/>
              </a:ext>
            </a:extLst>
          </p:cNvPr>
          <p:cNvCxnSpPr>
            <a:cxnSpLocks/>
          </p:cNvCxnSpPr>
          <p:nvPr/>
        </p:nvCxnSpPr>
        <p:spPr>
          <a:xfrm flipV="1">
            <a:off x="1633491" y="2809783"/>
            <a:ext cx="106532" cy="13760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E3067E02-905D-4A3B-BD86-1D4E7A70F97A}"/>
              </a:ext>
            </a:extLst>
          </p:cNvPr>
          <p:cNvCxnSpPr>
            <a:cxnSpLocks/>
          </p:cNvCxnSpPr>
          <p:nvPr/>
        </p:nvCxnSpPr>
        <p:spPr>
          <a:xfrm>
            <a:off x="1748901" y="2831977"/>
            <a:ext cx="79899" cy="11540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6E93909E-37CC-4DCE-A9A3-C7B3F69E7CB6}"/>
              </a:ext>
            </a:extLst>
          </p:cNvPr>
          <p:cNvCxnSpPr>
            <a:cxnSpLocks/>
          </p:cNvCxnSpPr>
          <p:nvPr/>
        </p:nvCxnSpPr>
        <p:spPr>
          <a:xfrm flipV="1">
            <a:off x="1633491" y="3346882"/>
            <a:ext cx="106532" cy="8211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83B2626A-1D81-4010-8AEA-6468E301AB20}"/>
              </a:ext>
            </a:extLst>
          </p:cNvPr>
          <p:cNvCxnSpPr>
            <a:cxnSpLocks/>
          </p:cNvCxnSpPr>
          <p:nvPr/>
        </p:nvCxnSpPr>
        <p:spPr>
          <a:xfrm>
            <a:off x="1748901" y="3338004"/>
            <a:ext cx="142043" cy="9099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766E0010-CF3E-45F5-8773-BEB7871C4F30}"/>
              </a:ext>
            </a:extLst>
          </p:cNvPr>
          <p:cNvCxnSpPr/>
          <p:nvPr/>
        </p:nvCxnSpPr>
        <p:spPr>
          <a:xfrm>
            <a:off x="2112885" y="4065973"/>
            <a:ext cx="31959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CC5F0F9D-F122-4FD8-93B5-3BF561D08059}"/>
              </a:ext>
            </a:extLst>
          </p:cNvPr>
          <p:cNvCxnSpPr/>
          <p:nvPr/>
        </p:nvCxnSpPr>
        <p:spPr>
          <a:xfrm>
            <a:off x="1003177" y="3915052"/>
            <a:ext cx="50602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0196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A7A45F-A083-4FA8-A030-18998106D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25767"/>
            <a:ext cx="10364451" cy="1241394"/>
          </a:xfrm>
        </p:spPr>
        <p:txBody>
          <a:bodyPr/>
          <a:lstStyle/>
          <a:p>
            <a:r>
              <a:rPr lang="ru-RU" dirty="0"/>
              <a:t>Думаю вы всё запомнили!</a:t>
            </a:r>
            <a:br>
              <a:rPr lang="ru-RU" dirty="0"/>
            </a:br>
            <a:r>
              <a:rPr lang="ru-RU" dirty="0"/>
              <a:t>На этом всё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6F82D850-8550-4DA0-8045-9DE787DDDE4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339" y="1268243"/>
            <a:ext cx="7649586" cy="5463991"/>
          </a:xfrm>
        </p:spPr>
      </p:pic>
    </p:spTree>
    <p:extLst>
      <p:ext uri="{BB962C8B-B14F-4D97-AF65-F5344CB8AC3E}">
        <p14:creationId xmlns:p14="http://schemas.microsoft.com/office/powerpoint/2010/main" val="3525600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3B67CB-F72E-443E-949D-F95F56AC5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разминка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A4F081C-6AE2-48F9-836B-D5FD3C60149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550" y="1757780"/>
            <a:ext cx="5441143" cy="4601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631582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8AAD09-40EA-4D87-8658-4A926EC0B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5 отличий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5889D7C-BFB6-4FA9-B94B-51AC4AF4DA4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84" y="-103697"/>
            <a:ext cx="10227075" cy="6864043"/>
          </a:xfrm>
          <a:noFill/>
          <a:ln>
            <a:noFill/>
          </a:ln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id="{4921E23F-EF92-450A-A825-827E741C4822}"/>
              </a:ext>
            </a:extLst>
          </p:cNvPr>
          <p:cNvSpPr/>
          <p:nvPr/>
        </p:nvSpPr>
        <p:spPr>
          <a:xfrm>
            <a:off x="5020321" y="-199790"/>
            <a:ext cx="9144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ECD271DA-A30F-43EF-A7E7-5BF95B05C539}"/>
              </a:ext>
            </a:extLst>
          </p:cNvPr>
          <p:cNvSpPr/>
          <p:nvPr/>
        </p:nvSpPr>
        <p:spPr>
          <a:xfrm>
            <a:off x="9188388" y="5237825"/>
            <a:ext cx="9144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2CDA306C-EDB6-4E7E-9332-D379ACCCA70E}"/>
              </a:ext>
            </a:extLst>
          </p:cNvPr>
          <p:cNvSpPr/>
          <p:nvPr/>
        </p:nvSpPr>
        <p:spPr>
          <a:xfrm>
            <a:off x="913775" y="4643307"/>
            <a:ext cx="9144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01204BFD-4A6A-4E18-9547-7D126865FB8A}"/>
              </a:ext>
            </a:extLst>
          </p:cNvPr>
          <p:cNvSpPr/>
          <p:nvPr/>
        </p:nvSpPr>
        <p:spPr>
          <a:xfrm>
            <a:off x="6329778" y="5459766"/>
            <a:ext cx="9144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DF70612B-A2E5-410B-8E12-6C66604A9A8D}"/>
              </a:ext>
            </a:extLst>
          </p:cNvPr>
          <p:cNvSpPr/>
          <p:nvPr/>
        </p:nvSpPr>
        <p:spPr>
          <a:xfrm>
            <a:off x="3804080" y="2214694"/>
            <a:ext cx="9144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5313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B376F7-7CB1-47A0-B468-A2AA6AFB2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5 отличий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5006F44-133A-47E1-9814-249979E78FB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49" y="115410"/>
            <a:ext cx="10241472" cy="6742589"/>
          </a:xfrm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id="{D56FD081-C04E-423B-B554-81FBA30F50BD}"/>
              </a:ext>
            </a:extLst>
          </p:cNvPr>
          <p:cNvSpPr/>
          <p:nvPr/>
        </p:nvSpPr>
        <p:spPr>
          <a:xfrm>
            <a:off x="6729274" y="1189609"/>
            <a:ext cx="9144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481A3B6B-BCDB-43A2-8EE9-ABBD8AC654BE}"/>
              </a:ext>
            </a:extLst>
          </p:cNvPr>
          <p:cNvSpPr/>
          <p:nvPr/>
        </p:nvSpPr>
        <p:spPr>
          <a:xfrm>
            <a:off x="3675356" y="959405"/>
            <a:ext cx="9144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284BAE95-D72E-4EA5-BC72-078C33B866AA}"/>
              </a:ext>
            </a:extLst>
          </p:cNvPr>
          <p:cNvSpPr/>
          <p:nvPr/>
        </p:nvSpPr>
        <p:spPr>
          <a:xfrm>
            <a:off x="9037467" y="2584635"/>
            <a:ext cx="790113" cy="76890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3DB23121-1110-4D00-9A12-C02B07E08EFE}"/>
              </a:ext>
            </a:extLst>
          </p:cNvPr>
          <p:cNvSpPr/>
          <p:nvPr/>
        </p:nvSpPr>
        <p:spPr>
          <a:xfrm>
            <a:off x="2601156" y="2717801"/>
            <a:ext cx="9144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DF416C84-C89D-46ED-ACDA-85F101520A08}"/>
              </a:ext>
            </a:extLst>
          </p:cNvPr>
          <p:cNvSpPr/>
          <p:nvPr/>
        </p:nvSpPr>
        <p:spPr>
          <a:xfrm>
            <a:off x="7892248" y="4776187"/>
            <a:ext cx="9144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9589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50C487-61E9-483D-99AA-6BD3223DA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Давайте начнем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F49FA6-54C5-4683-8F8F-D55F5AC63E2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                 Глагол                                                      признак</a:t>
            </a:r>
          </a:p>
          <a:p>
            <a:pPr marL="0" indent="0">
              <a:buNone/>
            </a:pPr>
            <a:r>
              <a:rPr lang="ru-RU" dirty="0"/>
              <a:t>                 имя существительное                           предмет</a:t>
            </a:r>
          </a:p>
          <a:p>
            <a:pPr marL="0" indent="0">
              <a:buNone/>
            </a:pPr>
            <a:r>
              <a:rPr lang="ru-RU" dirty="0"/>
              <a:t>                 имя прилагательное                              действие           </a:t>
            </a: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1242D398-24D3-4319-AEDC-740EF3279CA5}"/>
              </a:ext>
            </a:extLst>
          </p:cNvPr>
          <p:cNvCxnSpPr>
            <a:cxnSpLocks/>
          </p:cNvCxnSpPr>
          <p:nvPr/>
        </p:nvCxnSpPr>
        <p:spPr>
          <a:xfrm>
            <a:off x="3151573" y="2645546"/>
            <a:ext cx="3684233" cy="9499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DDEEB663-3AF2-4071-AF80-997C6614136D}"/>
              </a:ext>
            </a:extLst>
          </p:cNvPr>
          <p:cNvCxnSpPr>
            <a:cxnSpLocks/>
          </p:cNvCxnSpPr>
          <p:nvPr/>
        </p:nvCxnSpPr>
        <p:spPr>
          <a:xfrm>
            <a:off x="4998128" y="3062796"/>
            <a:ext cx="1748901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743E9BB3-B2C1-4A87-87B1-F917467B05D2}"/>
              </a:ext>
            </a:extLst>
          </p:cNvPr>
          <p:cNvCxnSpPr>
            <a:cxnSpLocks/>
          </p:cNvCxnSpPr>
          <p:nvPr/>
        </p:nvCxnSpPr>
        <p:spPr>
          <a:xfrm flipV="1">
            <a:off x="4882718" y="2645546"/>
            <a:ext cx="1802167" cy="9499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2626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9751D0-F9AB-4609-9274-04DC1F982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Правильное произношение некоторых глаголов нужно запомнить.</a:t>
            </a:r>
            <a:br>
              <a:rPr lang="ru-RU" dirty="0"/>
            </a:br>
            <a:r>
              <a:rPr lang="ru-RU" dirty="0"/>
              <a:t>(запишите в памятку)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24CCCB-7972-4D0F-AA2F-7797E749C90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F64CBEA-B24B-4ADA-986D-A1BA8AAD4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286" y="2367092"/>
            <a:ext cx="10814801" cy="268105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96F46E-85AA-4F5D-810B-1FB175D3E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58" y="186110"/>
            <a:ext cx="1205256" cy="56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7368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7086E0-54DD-4D89-ADD4-28B2AC706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 прошлом уроке я рассказывала о сов. И несов. Видах глаголов,</a:t>
            </a:r>
            <a:br>
              <a:rPr lang="ru-RU" dirty="0"/>
            </a:br>
            <a:r>
              <a:rPr lang="ru-RU" dirty="0"/>
              <a:t>так вот сейчас вам нужно определить вид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99A456-EDA3-4A1F-8EEA-098B2B135F3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Петь                     кричать                  мыть                    ворчать</a:t>
            </a:r>
          </a:p>
          <a:p>
            <a:pPr marL="0" indent="0">
              <a:buNone/>
            </a:pPr>
            <a:r>
              <a:rPr lang="ru-RU" dirty="0"/>
              <a:t>Преуспевать        брить                    стелить                убирать</a:t>
            </a:r>
          </a:p>
          <a:p>
            <a:pPr marL="0" indent="0">
              <a:buNone/>
            </a:pPr>
            <a:r>
              <a:rPr lang="ru-RU" dirty="0"/>
              <a:t>Учить                  помнить                писать                 переключил</a:t>
            </a:r>
          </a:p>
        </p:txBody>
      </p:sp>
    </p:spTree>
    <p:extLst>
      <p:ext uri="{BB962C8B-B14F-4D97-AF65-F5344CB8AC3E}">
        <p14:creationId xmlns:p14="http://schemas.microsoft.com/office/powerpoint/2010/main" val="16651877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A22BC1-339D-4910-BAD9-33F8ED161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Давайте я вам напомню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1AAC02-43C3-498A-9489-0CFDF504F08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89EADFE-E5EF-4D87-9E8A-149BE23AB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3277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83980-A8B0-4EEE-B0A0-823E0CC9D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Так же давайте запишем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65AD14-DAAD-425F-9CFF-F70426362FE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3BEEA97-8D33-4635-8448-14288ACCB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978" y="2367092"/>
            <a:ext cx="8533333" cy="310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6155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91</TotalTime>
  <Words>134</Words>
  <Application>Microsoft Office PowerPoint</Application>
  <PresentationFormat>Широкоэкранный</PresentationFormat>
  <Paragraphs>31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Tw Cen MT</vt:lpstr>
      <vt:lpstr>Капля</vt:lpstr>
      <vt:lpstr>глагол</vt:lpstr>
      <vt:lpstr>разминка</vt:lpstr>
      <vt:lpstr>5 отличий</vt:lpstr>
      <vt:lpstr>5 отличий</vt:lpstr>
      <vt:lpstr>Давайте начнем </vt:lpstr>
      <vt:lpstr>Правильное произношение некоторых глаголов нужно запомнить. (запишите в памятку)  </vt:lpstr>
      <vt:lpstr>На прошлом уроке я рассказывала о сов. И несов. Видах глаголов, так вот сейчас вам нужно определить вид</vt:lpstr>
      <vt:lpstr>Давайте я вам напомню</vt:lpstr>
      <vt:lpstr>Так же давайте запишем </vt:lpstr>
      <vt:lpstr>Запомните!</vt:lpstr>
      <vt:lpstr>Давайте задание</vt:lpstr>
      <vt:lpstr>проверка</vt:lpstr>
      <vt:lpstr>Думаю вы всё запомнили! На этом всё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глагол</dc:title>
  <dc:creator>chek70872@outlook.com</dc:creator>
  <cp:lastModifiedBy>chek70872@outlook.com</cp:lastModifiedBy>
  <cp:revision>1</cp:revision>
  <dcterms:created xsi:type="dcterms:W3CDTF">2022-03-19T13:21:28Z</dcterms:created>
  <dcterms:modified xsi:type="dcterms:W3CDTF">2022-03-19T14:52:46Z</dcterms:modified>
</cp:coreProperties>
</file>