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0" r:id="rId2"/>
    <p:sldId id="257" r:id="rId3"/>
    <p:sldId id="262" r:id="rId4"/>
    <p:sldId id="261" r:id="rId5"/>
    <p:sldId id="258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504C-406D-4A9A-B8A5-DA8A7E020A23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7FE4-4D28-4765-9701-00BF7FF23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B58C-F8B3-42A0-918B-8CC9FECBBC15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56B80-106A-44C6-8C25-477C5BD98B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1D36-CB8E-4C20-A713-84AE78CA68D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0639D-414B-4CBE-8152-27C7A38E5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7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0644-EFF2-4303-8EB2-7B9D384A51AC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00410-9180-4DFB-B6A4-29FF610D73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6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CC99-E3ED-4DF9-8EEA-7FCF539CA4E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2E650-091A-4BC5-829E-4522B8FF9D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6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BF0E4-C641-48DF-8BDB-FBD4985E6317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6BD52-C6BE-47BB-A4E3-6D4B1EB400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1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795D-F1E2-4872-AB24-C4EAD94989C3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0793-4C91-4E10-B3A3-11C4F0962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9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1D12-7193-4251-84E0-15AA39D3EA3E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1232-CF40-43B2-A3AD-F9E81F7F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6ACA2-CF03-451A-BCD0-D7034B140CB9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A45A-5551-443B-B70E-BAA294F0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6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E2A-C3B6-4298-9724-FFB86C3ADA7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3418-1905-4FBE-9638-357E89ACC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72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D3E6-9A8D-41A8-BDF7-AE9C7B77F284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609B-B300-48A3-A1B7-208D4339D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73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93000" r="-9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28342-7799-474B-B1B7-3777C870F669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B3AF-ED0D-4FA5-AD4F-34C5A292C1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5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0513"/>
            <a:ext cx="8077200" cy="912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54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endParaRPr lang="ru-RU" sz="540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4088" y="4437112"/>
            <a:ext cx="3520495" cy="220474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>
                <a:latin typeface="+mn-lt"/>
                <a:ea typeface="+mn-ea"/>
                <a:cs typeface="+mn-cs"/>
              </a:rPr>
              <a:t>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200" dirty="0">
                <a:latin typeface="+mn-lt"/>
                <a:ea typeface="+mn-ea"/>
                <a:cs typeface="+mn-cs"/>
              </a:rPr>
              <a:t>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200" dirty="0">
              <a:latin typeface="+mn-lt"/>
              <a:ea typeface="+mn-ea"/>
              <a:cs typeface="+mn-cs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0" b="1" dirty="0" smtClean="0"/>
              <a:t>Выполнили: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0" b="1" dirty="0" smtClean="0"/>
              <a:t>тв</a:t>
            </a:r>
            <a:r>
              <a:rPr lang="ru-RU" sz="7000" b="1" dirty="0" smtClean="0"/>
              <a:t>орческая группа            </a:t>
            </a:r>
            <a:endParaRPr lang="ru-RU" sz="7000" b="1" dirty="0"/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0" b="1" dirty="0"/>
              <a:t>учащихся </a:t>
            </a:r>
            <a:r>
              <a:rPr lang="ru-RU" sz="7000" b="1" dirty="0" smtClean="0"/>
              <a:t>9Б </a:t>
            </a:r>
            <a:r>
              <a:rPr lang="ru-RU" sz="7000" b="1" dirty="0"/>
              <a:t>класса 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0" b="1" dirty="0"/>
              <a:t>МБОУ СОШ № 36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7000" b="1" dirty="0"/>
              <a:t>      </a:t>
            </a:r>
            <a:r>
              <a:rPr lang="ru-RU" sz="7000" b="1" dirty="0" err="1"/>
              <a:t>г.Иркутск</a:t>
            </a:r>
            <a:endParaRPr lang="ru-RU" sz="7000" b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>
                <a:latin typeface="+mn-lt"/>
                <a:ea typeface="+mn-ea"/>
                <a:cs typeface="+mn-cs"/>
              </a:rPr>
              <a:t>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800" dirty="0">
                <a:latin typeface="+mn-lt"/>
                <a:ea typeface="+mn-ea"/>
                <a:cs typeface="+mn-cs"/>
              </a:rPr>
              <a:t>            </a:t>
            </a:r>
          </a:p>
        </p:txBody>
      </p:sp>
      <p:pic>
        <p:nvPicPr>
          <p:cNvPr id="13315" name="Picture 4" descr="FILE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t="5449" b="5449"/>
          <a:stretch>
            <a:fillRect/>
          </a:stretch>
        </p:blipFill>
        <p:spPr bwMode="auto">
          <a:xfrm>
            <a:off x="107504" y="2300924"/>
            <a:ext cx="4789685" cy="4347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39752" y="548680"/>
            <a:ext cx="41662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chemeClr val="accent2"/>
                </a:solidFill>
              </a:rPr>
              <a:t> </a:t>
            </a:r>
            <a:r>
              <a:rPr lang="ru-RU" sz="5400" dirty="0">
                <a:solidFill>
                  <a:srgbClr val="002060"/>
                </a:solidFill>
              </a:rPr>
              <a:t>Проект </a:t>
            </a:r>
            <a:endParaRPr lang="ru-RU" sz="5400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Ода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Солдату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9"/>
          <p:cNvSpPr>
            <a:spLocks noGrp="1"/>
          </p:cNvSpPr>
          <p:nvPr>
            <p:ph type="body" sz="half" idx="4294967295"/>
          </p:nvPr>
        </p:nvSpPr>
        <p:spPr>
          <a:xfrm>
            <a:off x="4860032" y="1268760"/>
            <a:ext cx="3694113" cy="4320158"/>
          </a:xfrm>
        </p:spPr>
        <p:txBody>
          <a:bodyPr anchor="b"/>
          <a:lstStyle/>
          <a:p>
            <a:pPr marL="182563" indent="-182563"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  <a:ea typeface="+mn-ea"/>
                <a:cs typeface="+mn-cs"/>
              </a:rPr>
              <a:t>   </a:t>
            </a:r>
            <a:r>
              <a:rPr lang="ru-RU" sz="2800" b="1" i="1" dirty="0"/>
              <a:t>Еще тогда нас не было на свете,</a:t>
            </a:r>
            <a:br>
              <a:rPr lang="ru-RU" sz="2800" b="1" i="1" dirty="0"/>
            </a:br>
            <a:r>
              <a:rPr lang="ru-RU" sz="2800" b="1" i="1" dirty="0"/>
              <a:t>Когда с победой вы домой пришли,</a:t>
            </a:r>
            <a:br>
              <a:rPr lang="ru-RU" sz="2800" b="1" i="1" dirty="0"/>
            </a:br>
            <a:r>
              <a:rPr lang="ru-RU" sz="2800" b="1" i="1" dirty="0"/>
              <a:t>Солдаты Мая</a:t>
            </a:r>
            <a:r>
              <a:rPr lang="ru-RU" sz="2800" b="1" i="1" dirty="0" smtClean="0"/>
              <a:t>,</a:t>
            </a:r>
          </a:p>
          <a:p>
            <a:pPr marL="182563" indent="-182563">
              <a:buFont typeface="Wingdings" pitchFamily="2" charset="2"/>
              <a:buNone/>
              <a:defRPr/>
            </a:pPr>
            <a:r>
              <a:rPr lang="ru-RU" sz="2800" b="1" i="1" dirty="0" smtClean="0"/>
              <a:t>  слава </a:t>
            </a:r>
            <a:r>
              <a:rPr lang="ru-RU" sz="2800" b="1" i="1" dirty="0"/>
              <a:t>вам навеки</a:t>
            </a:r>
            <a:br>
              <a:rPr lang="ru-RU" sz="2800" b="1" i="1" dirty="0"/>
            </a:br>
            <a:r>
              <a:rPr lang="ru-RU" sz="2800" b="1" i="1" dirty="0"/>
              <a:t>От всей Земли, </a:t>
            </a:r>
            <a:endParaRPr lang="ru-RU" sz="2800" b="1" i="1" dirty="0" smtClean="0"/>
          </a:p>
          <a:p>
            <a:pPr marL="182563" indent="-182563">
              <a:buFont typeface="Wingdings" pitchFamily="2" charset="2"/>
              <a:buNone/>
              <a:defRPr/>
            </a:pPr>
            <a:r>
              <a:rPr lang="ru-RU" sz="2800" b="1" i="1" dirty="0"/>
              <a:t> </a:t>
            </a:r>
            <a:r>
              <a:rPr lang="ru-RU" sz="2800" b="1" i="1" dirty="0" smtClean="0"/>
              <a:t>  от </a:t>
            </a:r>
            <a:r>
              <a:rPr lang="ru-RU" sz="2800" b="1" i="1" dirty="0"/>
              <a:t>всей Земли!</a:t>
            </a:r>
          </a:p>
          <a:p>
            <a:pPr marL="182563" indent="-182563">
              <a:buFont typeface="Wingdings" pitchFamily="2" charset="2"/>
              <a:buNone/>
              <a:defRPr/>
            </a:pPr>
            <a:endParaRPr lang="ru-RU" sz="2800" b="1" i="1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4868863"/>
            <a:ext cx="6383338" cy="1143000"/>
          </a:xfrm>
        </p:spPr>
        <p:txBody>
          <a:bodyPr anchor="b"/>
          <a:lstStyle/>
          <a:p>
            <a:pPr algn="l">
              <a:defRPr/>
            </a:pPr>
            <a:r>
              <a:rPr lang="ru-RU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4340" name="Picture 5" descr="FILE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8" r="8578"/>
          <a:stretch>
            <a:fillRect/>
          </a:stretch>
        </p:blipFill>
        <p:spPr bwMode="auto">
          <a:xfrm>
            <a:off x="179512" y="404664"/>
            <a:ext cx="4608512" cy="6192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0513"/>
            <a:ext cx="8077200" cy="912812"/>
          </a:xfrm>
        </p:spPr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" charset="0"/>
              </a:rPr>
              <a:t>Что нас волновало: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628775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Arial" charset="0"/>
              </a:rPr>
              <a:t>        </a:t>
            </a:r>
            <a:r>
              <a:rPr lang="ru-RU" sz="4000" dirty="0">
                <a:latin typeface="Arial" charset="0"/>
              </a:rPr>
              <a:t>Почему о ветеранах ВОВ  вспоминают только в  канун</a:t>
            </a:r>
          </a:p>
          <a:p>
            <a:pPr>
              <a:buFont typeface="Wingdings" pitchFamily="2" charset="2"/>
              <a:buNone/>
            </a:pPr>
            <a:r>
              <a:rPr lang="ru-RU" sz="4000" dirty="0">
                <a:latin typeface="Arial" charset="0"/>
              </a:rPr>
              <a:t>               9 мая?</a:t>
            </a:r>
          </a:p>
          <a:p>
            <a:pPr>
              <a:buFont typeface="Wingdings" pitchFamily="2" charset="2"/>
              <a:buNone/>
            </a:pPr>
            <a:r>
              <a:rPr lang="ru-RU" sz="4000" dirty="0">
                <a:latin typeface="Arial" charset="0"/>
              </a:rPr>
              <a:t> 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3463"/>
            <a:ext cx="3236912" cy="30686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7" name="Рисунок 2" descr="http://www.beseder.co.il/wp-content/uploads/2005/10/1129457603.jpg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30000"/>
          </a:blip>
          <a:srcRect l="3085" r="3085"/>
          <a:stretch>
            <a:fillRect/>
          </a:stretch>
        </p:blipFill>
        <p:spPr bwMode="auto">
          <a:xfrm>
            <a:off x="4491832" y="3573462"/>
            <a:ext cx="4392612" cy="3213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Что мы делали?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  1. </a:t>
            </a:r>
            <a:r>
              <a:rPr lang="ru-RU" sz="2000" dirty="0">
                <a:latin typeface="+mj-lt"/>
              </a:rPr>
              <a:t>Проводили анкетирование среди учащихся школы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2. Работали журналистами: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     а) проводили опрос населения ст</a:t>
            </a:r>
            <a:r>
              <a:rPr lang="ru-RU" sz="2000" dirty="0" smtClean="0">
                <a:latin typeface="+mj-lt"/>
              </a:rPr>
              <a:t>. Батарейная</a:t>
            </a:r>
            <a:r>
              <a:rPr lang="ru-RU" sz="2000" dirty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     б) брали интервью у ветеранов ВОВ, их родственников и соседей.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     в)  познакомились подробно с  биографиями и боевыми судьбами ветеранов ВОВ, проживающих на Батарейной.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     г) анализировали материалы СМИ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 3. Создали банк данных ветеранов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latin typeface="+mj-lt"/>
              </a:rPr>
              <a:t>4. Беседовали с работниками соц. защиты и благотворительных фондов</a:t>
            </a:r>
            <a:r>
              <a:rPr lang="ru-RU" sz="20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latin typeface="+mj-lt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</a:t>
            </a:r>
            <a:r>
              <a:rPr lang="ru-RU" sz="2000" dirty="0" smtClean="0">
                <a:latin typeface="+mj-lt"/>
              </a:rPr>
              <a:t>  5</a:t>
            </a:r>
            <a:r>
              <a:rPr lang="ru-RU" sz="2000" dirty="0">
                <a:latin typeface="+mj-lt"/>
              </a:rPr>
              <a:t>. Создавали стенд – раскладушку.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latin typeface="+mj-lt"/>
              </a:rPr>
              <a:t>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 anchor="t"/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  <a:latin typeface="Arial" charset="0"/>
                <a:ea typeface="+mj-ea"/>
                <a:cs typeface="+mj-cs"/>
              </a:rPr>
              <a:t>Что получилось:</a:t>
            </a:r>
          </a:p>
        </p:txBody>
      </p:sp>
      <p:pic>
        <p:nvPicPr>
          <p:cNvPr id="17410" name="Picture 9" descr="&lt;EMPTY&gt;"/>
          <p:cNvPicPr preferRelativeResize="0"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000" r="20735" b="37776"/>
          <a:stretch>
            <a:fillRect/>
          </a:stretch>
        </p:blipFill>
        <p:spPr>
          <a:xfrm>
            <a:off x="827584" y="1484784"/>
            <a:ext cx="7129463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Банк данных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900112" y="1470429"/>
            <a:ext cx="7775575" cy="5013176"/>
            <a:chOff x="2608" y="572"/>
            <a:chExt cx="3039" cy="184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698" y="572"/>
              <a:ext cx="2722" cy="1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/>
              <a:r>
                <a:rPr lang="ru-RU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   </a:t>
              </a:r>
              <a:endParaRPr lang="ru-RU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608" y="2296"/>
              <a:ext cx="3039" cy="1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r>
                <a:rPr lang="ru-RU" sz="14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</a:t>
              </a:r>
              <a:endParaRPr lang="ru-RU"/>
            </a:p>
          </p:txBody>
        </p:sp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2">
              <a:lum bright="12000" contrast="24000"/>
            </a:blip>
            <a:srcRect/>
            <a:stretch>
              <a:fillRect/>
            </a:stretch>
          </p:blipFill>
          <p:spPr bwMode="auto">
            <a:xfrm>
              <a:off x="2971" y="935"/>
              <a:ext cx="2268" cy="12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К каким выводам мы пришли:</a:t>
            </a:r>
          </a:p>
        </p:txBody>
      </p:sp>
      <p:pic>
        <p:nvPicPr>
          <p:cNvPr id="27657" name="Picture 7" descr="FILE"/>
          <p:cNvPicPr preferRelativeResize="0"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996952"/>
            <a:ext cx="4038600" cy="3610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628775"/>
            <a:ext cx="40386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   Каждый из ветеранов нашего микрорайона внес огромный вклад в победу, каждым из них мы вправе гордиться.  Наш долг перед ними – сделать все, чтобы сегодня они не чувствовали себя забытыми, чтобы </a:t>
            </a:r>
            <a:r>
              <a:rPr lang="ru-RU" sz="3200" b="1" u="sng"/>
              <a:t>каждый день</a:t>
            </a:r>
            <a:r>
              <a:rPr lang="ru-RU" sz="2400"/>
              <a:t> ощущали нашу заботу и поддержку.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204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</vt:lpstr>
      <vt:lpstr> </vt:lpstr>
      <vt:lpstr>Что нас волновало:</vt:lpstr>
      <vt:lpstr>Что мы делали?</vt:lpstr>
      <vt:lpstr>Что получилось:</vt:lpstr>
      <vt:lpstr>Банк данных</vt:lpstr>
      <vt:lpstr>К каким выводам мы пришли: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 солдату </dc:title>
  <dc:creator>admin</dc:creator>
  <cp:lastModifiedBy>Пользователь</cp:lastModifiedBy>
  <cp:revision>20</cp:revision>
  <dcterms:created xsi:type="dcterms:W3CDTF">2014-03-27T04:03:11Z</dcterms:created>
  <dcterms:modified xsi:type="dcterms:W3CDTF">2022-11-01T00:43:31Z</dcterms:modified>
</cp:coreProperties>
</file>