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622" r:id="rId2"/>
    <p:sldId id="594" r:id="rId3"/>
    <p:sldId id="595" r:id="rId4"/>
    <p:sldId id="596" r:id="rId5"/>
    <p:sldId id="597" r:id="rId6"/>
    <p:sldId id="598" r:id="rId7"/>
    <p:sldId id="600" r:id="rId8"/>
    <p:sldId id="599" r:id="rId9"/>
    <p:sldId id="601" r:id="rId10"/>
    <p:sldId id="606" r:id="rId11"/>
    <p:sldId id="608" r:id="rId12"/>
    <p:sldId id="616" r:id="rId13"/>
    <p:sldId id="617" r:id="rId14"/>
    <p:sldId id="618" r:id="rId15"/>
    <p:sldId id="619" r:id="rId16"/>
    <p:sldId id="620" r:id="rId17"/>
    <p:sldId id="621" r:id="rId18"/>
    <p:sldId id="61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24" autoAdjust="0"/>
  </p:normalViewPr>
  <p:slideViewPr>
    <p:cSldViewPr>
      <p:cViewPr varScale="1">
        <p:scale>
          <a:sx n="106" d="100"/>
          <a:sy n="106" d="100"/>
        </p:scale>
        <p:origin x="-116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63DAE-AAC5-41DE-B8C3-23A91BBC6FC1}" type="datetimeFigureOut">
              <a:rPr lang="ru-RU" smtClean="0"/>
              <a:pPr/>
              <a:t>11.11.2021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FC18CC-014A-4ADF-B03A-DE183D5CF6F1}" type="slidenum">
              <a:rPr lang="ru-RU" smtClean="0"/>
              <a:pPr/>
              <a:t>‹#›</a:t>
            </a:fld>
            <a:endParaRPr lang="ru-RU"/>
          </a:p>
        </p:txBody>
      </p:sp>
    </p:spTree>
    <p:extLst>
      <p:ext uri="{BB962C8B-B14F-4D97-AF65-F5344CB8AC3E}">
        <p14:creationId xmlns:p14="http://schemas.microsoft.com/office/powerpoint/2010/main" xmlns="" val="341788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30AFD8-2258-4156-A733-AD5CC4FA99B1}" type="datetimeFigureOut">
              <a:rPr lang="ru-RU" smtClean="0"/>
              <a:pPr/>
              <a:t>11.11.2021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C61E97-4757-45A1-8C1A-A45473AD312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0AFD8-2258-4156-A733-AD5CC4FA99B1}" type="datetimeFigureOut">
              <a:rPr lang="ru-RU" smtClean="0"/>
              <a:pPr/>
              <a:t>11.11.2021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61E97-4757-45A1-8C1A-A45473AD312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ru/url?sa=i&amp;rct=j&amp;q=&amp;esrc=s&amp;source=images&amp;cd=&amp;cad=rja&amp;uact=8&amp;ved=0ahUKEwi99Lv71pDNAhXGKJoKHVRZAn0QjRwIBw&amp;url=http://bershadskiy.ru/index/ehksperiment_v_novokuznecke/0-47&amp;psig=AFQjCNEnoLQ3-Ro0N1pThsPfZl3ZcyjHrw&amp;ust=1465208822549398"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86464" y="4149080"/>
            <a:ext cx="6400800" cy="1752600"/>
          </a:xfrm>
        </p:spPr>
        <p:txBody>
          <a:bodyPr>
            <a:normAutofit/>
          </a:bodyPr>
          <a:lstStyle/>
          <a:p>
            <a:endParaRPr lang="ru-RU" sz="4800" dirty="0"/>
          </a:p>
        </p:txBody>
      </p:sp>
      <p:sp>
        <p:nvSpPr>
          <p:cNvPr id="2" name="Прямоугольник 1"/>
          <p:cNvSpPr/>
          <p:nvPr/>
        </p:nvSpPr>
        <p:spPr>
          <a:xfrm>
            <a:off x="1691680" y="2564904"/>
            <a:ext cx="5790368" cy="1107996"/>
          </a:xfrm>
          <a:prstGeom prst="rect">
            <a:avLst/>
          </a:prstGeom>
        </p:spPr>
        <p:txBody>
          <a:bodyPr wrap="none">
            <a:spAutoFit/>
          </a:bodyPr>
          <a:lstStyle/>
          <a:p>
            <a:pPr lvl="0" algn="ctr">
              <a:spcBef>
                <a:spcPct val="20000"/>
              </a:spcBef>
            </a:pPr>
            <a:r>
              <a:rPr lang="ru-RU" sz="6600" b="1" i="1" dirty="0" smtClean="0">
                <a:ln w="19050">
                  <a:solidFill>
                    <a:srgbClr val="C0504D"/>
                  </a:solidFill>
                </a:ln>
                <a:solidFill>
                  <a:prstClr val="white"/>
                </a:solidFill>
                <a:latin typeface="Myriad Pro" pitchFamily="34" charset="0"/>
              </a:rPr>
              <a:t>СКОРОЧТЕНИЕ</a:t>
            </a:r>
            <a:endParaRPr lang="ru-RU" sz="6600" dirty="0">
              <a:solidFill>
                <a:prstClr val="black">
                  <a:tint val="75000"/>
                </a:prstClr>
              </a:solidFill>
            </a:endParaRPr>
          </a:p>
        </p:txBody>
      </p:sp>
    </p:spTree>
    <p:extLst>
      <p:ext uri="{BB962C8B-B14F-4D97-AF65-F5344CB8AC3E}">
        <p14:creationId xmlns:p14="http://schemas.microsoft.com/office/powerpoint/2010/main" xmlns="" val="242513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6"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1560" y="764704"/>
            <a:ext cx="7971673" cy="4987205"/>
          </a:xfrm>
          <a:prstGeom prst="rect">
            <a:avLst/>
          </a:prstGeom>
        </p:spPr>
      </p:pic>
    </p:spTree>
    <p:extLst>
      <p:ext uri="{BB962C8B-B14F-4D97-AF65-F5344CB8AC3E}">
        <p14:creationId xmlns:p14="http://schemas.microsoft.com/office/powerpoint/2010/main" xmlns="" val="158221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Объект 4"/>
          <p:cNvSpPr>
            <a:spLocks noGrp="1"/>
          </p:cNvSpPr>
          <p:nvPr>
            <p:ph idx="1"/>
          </p:nvPr>
        </p:nvSpPr>
        <p:spPr>
          <a:xfrm>
            <a:off x="107504" y="116632"/>
            <a:ext cx="8928992" cy="6624736"/>
          </a:xfrm>
          <a:prstGeom prst="rect">
            <a:avLst/>
          </a:prstGeom>
        </p:spPr>
        <p:txBody>
          <a:bodyPr numCol="2">
            <a:normAutofit fontScale="62500" lnSpcReduction="20000"/>
          </a:bodyPr>
          <a:lstStyle/>
          <a:p>
            <a:pPr fontAlgn="base"/>
            <a:r>
              <a:rPr lang="ru-RU" dirty="0" smtClean="0"/>
              <a:t>Пётр I Алексеевич, прозванный Великий— последний царь всея Руси (с 1682 года) и первый Император Всероссийский (с 1721 года). Родился 9 июня (30 мая по ст. ст.) в 1672 г. в Москве; его отцом был царь Алексей Михайлович, матерью – Наталья Кирилловна Нарышкина. Будущий император не получил систематического образования, и, хотя сообщается, что его обучение началось в 1677 г., на самом деле мальчик был предоставлен во многом сам себе. В 1682 году, после смерти Фёдора Алексеевича, 10-летний Петр и его брат Иван были провозглашены царями. Но фактически управление взяла на себя их старшая сестра — царевна Софья Алексеевна. В это время Петр и его мать вынуждены были отдалиться от двора и переехать в село </a:t>
            </a:r>
            <a:r>
              <a:rPr lang="ru-RU" dirty="0" err="1" smtClean="0"/>
              <a:t>Преображенское</a:t>
            </a:r>
            <a:r>
              <a:rPr lang="ru-RU" dirty="0" smtClean="0"/>
              <a:t>. Здесь у Петра 1 возникает интерес к военной деятельности, он создает «потешные» полки, которые стали впоследствии основой русской армии. Увлекается огнестрельным делом, кораблестроением. Много времени проводит в Немецкой слободе, становится поклонником европейской жизни, заводит друзей. В 1689 году Софья была отстранена от престола, и власть перешла к Петру I, а управление страной доверено его матери и дяде Л. К. Нарышкину.   С 1696 года, после смерти царя Ивана V, Петр стал единовластным правителем России.</a:t>
            </a:r>
            <a:endParaRPr lang="ru-RU" dirty="0"/>
          </a:p>
        </p:txBody>
      </p:sp>
    </p:spTree>
    <p:extLst>
      <p:ext uri="{BB962C8B-B14F-4D97-AF65-F5344CB8AC3E}">
        <p14:creationId xmlns:p14="http://schemas.microsoft.com/office/powerpoint/2010/main" xmlns="" val="3455509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783" y="116632"/>
            <a:ext cx="9036495" cy="1649120"/>
          </a:xfrm>
        </p:spPr>
        <p:txBody>
          <a:bodyPr>
            <a:normAutofit/>
          </a:bodyPr>
          <a:lstStyle/>
          <a:p>
            <a:pPr algn="ctr"/>
            <a:r>
              <a:rPr lang="en-US" sz="5400" dirty="0" err="1">
                <a:solidFill>
                  <a:schemeClr val="tx1"/>
                </a:solidFill>
              </a:rPr>
              <a:t>MindMap</a:t>
            </a:r>
            <a:r>
              <a:rPr lang="ru-RU" sz="5400" dirty="0">
                <a:solidFill>
                  <a:schemeClr val="tx1"/>
                </a:solidFill>
              </a:rPr>
              <a:t>(</a:t>
            </a:r>
            <a:r>
              <a:rPr lang="ru-RU" sz="5400" dirty="0" err="1">
                <a:solidFill>
                  <a:schemeClr val="tx1"/>
                </a:solidFill>
              </a:rPr>
              <a:t>Майнд</a:t>
            </a:r>
            <a:r>
              <a:rPr lang="ru-RU" sz="5400" dirty="0">
                <a:solidFill>
                  <a:schemeClr val="tx1"/>
                </a:solidFill>
              </a:rPr>
              <a:t> </a:t>
            </a:r>
            <a:r>
              <a:rPr lang="ru-RU" sz="5400" dirty="0" err="1">
                <a:solidFill>
                  <a:schemeClr val="tx1"/>
                </a:solidFill>
              </a:rPr>
              <a:t>Мап</a:t>
            </a:r>
            <a:r>
              <a:rPr lang="ru-RU" sz="5400" dirty="0">
                <a:solidFill>
                  <a:schemeClr val="tx1"/>
                </a:solidFill>
              </a:rPr>
              <a:t>)</a:t>
            </a:r>
          </a:p>
        </p:txBody>
      </p:sp>
      <p:pic>
        <p:nvPicPr>
          <p:cNvPr id="2" name="Объект 1"/>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b="2807"/>
          <a:stretch/>
        </p:blipFill>
        <p:spPr>
          <a:xfrm>
            <a:off x="1259632" y="1682806"/>
            <a:ext cx="6840760" cy="4986554"/>
          </a:xfrm>
          <a:prstGeom prst="rect">
            <a:avLst/>
          </a:prstGeom>
        </p:spPr>
      </p:pic>
    </p:spTree>
    <p:extLst>
      <p:ext uri="{BB962C8B-B14F-4D97-AF65-F5344CB8AC3E}">
        <p14:creationId xmlns:p14="http://schemas.microsoft.com/office/powerpoint/2010/main" xmlns="" val="1176236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stretch>
            <a:fillRect/>
          </a:stretch>
        </p:blipFill>
        <p:spPr>
          <a:xfrm>
            <a:off x="142257" y="1195075"/>
            <a:ext cx="8859486" cy="4467849"/>
          </a:xfrm>
          <a:prstGeom prst="rect">
            <a:avLst/>
          </a:prstGeom>
        </p:spPr>
      </p:pic>
    </p:spTree>
    <p:extLst>
      <p:ext uri="{BB962C8B-B14F-4D97-AF65-F5344CB8AC3E}">
        <p14:creationId xmlns:p14="http://schemas.microsoft.com/office/powerpoint/2010/main" xmlns="" val="1860435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stretch>
            <a:fillRect/>
          </a:stretch>
        </p:blipFill>
        <p:spPr>
          <a:xfrm>
            <a:off x="142257" y="1195075"/>
            <a:ext cx="8859486" cy="4467849"/>
          </a:xfrm>
          <a:prstGeom prst="rect">
            <a:avLst/>
          </a:prstGeom>
        </p:spPr>
      </p:pic>
    </p:spTree>
    <p:extLst>
      <p:ext uri="{BB962C8B-B14F-4D97-AF65-F5344CB8AC3E}">
        <p14:creationId xmlns:p14="http://schemas.microsoft.com/office/powerpoint/2010/main" xmlns="" val="3822373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stretch>
            <a:fillRect/>
          </a:stretch>
        </p:blipFill>
        <p:spPr>
          <a:xfrm>
            <a:off x="142257" y="833075"/>
            <a:ext cx="8859486" cy="5191850"/>
          </a:xfrm>
          <a:prstGeom prst="rect">
            <a:avLst/>
          </a:prstGeom>
        </p:spPr>
      </p:pic>
    </p:spTree>
    <p:extLst>
      <p:ext uri="{BB962C8B-B14F-4D97-AF65-F5344CB8AC3E}">
        <p14:creationId xmlns:p14="http://schemas.microsoft.com/office/powerpoint/2010/main" xmlns="" val="3078516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143000" y="731520"/>
            <a:ext cx="6400800" cy="3474720"/>
          </a:xfrm>
          <a:prstGeom prst="rect">
            <a:avLst/>
          </a:prstGeom>
        </p:spPr>
        <p:txBody>
          <a:bodyPr/>
          <a:lstStyle/>
          <a:p>
            <a:endParaRPr lang="ru-RU"/>
          </a:p>
        </p:txBody>
      </p:sp>
      <p:pic>
        <p:nvPicPr>
          <p:cNvPr id="4098" name="Picture 2" descr="http://bershadskiy.ru/Sokol_gora/Lermontov.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404664"/>
            <a:ext cx="8714251" cy="5904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616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stretch>
            <a:fillRect/>
          </a:stretch>
        </p:blipFill>
        <p:spPr>
          <a:xfrm>
            <a:off x="142257" y="199574"/>
            <a:ext cx="8859486" cy="6458851"/>
          </a:xfrm>
          <a:prstGeom prst="rect">
            <a:avLst/>
          </a:prstGeom>
        </p:spPr>
      </p:pic>
    </p:spTree>
    <p:extLst>
      <p:ext uri="{BB962C8B-B14F-4D97-AF65-F5344CB8AC3E}">
        <p14:creationId xmlns:p14="http://schemas.microsoft.com/office/powerpoint/2010/main" xmlns="" val="4269922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6" name="Содержимое 5" descr="супер шульте.png"/>
          <p:cNvPicPr>
            <a:picLocks noGrp="1" noChangeAspect="1"/>
          </p:cNvPicPr>
          <p:nvPr>
            <p:ph idx="1"/>
          </p:nvPr>
        </p:nvPicPr>
        <p:blipFill>
          <a:blip r:embed="rId3" cstate="print"/>
          <a:stretch>
            <a:fillRect/>
          </a:stretch>
        </p:blipFill>
        <p:spPr>
          <a:xfrm>
            <a:off x="1306068" y="116632"/>
            <a:ext cx="6531864" cy="6598972"/>
          </a:xfrm>
          <a:prstGeom prst="rect">
            <a:avLst/>
          </a:prstGeom>
        </p:spPr>
      </p:pic>
      <p:sp>
        <p:nvSpPr>
          <p:cNvPr id="2" name="5-конечная звезда 1"/>
          <p:cNvSpPr/>
          <p:nvPr/>
        </p:nvSpPr>
        <p:spPr>
          <a:xfrm>
            <a:off x="4211960" y="3274533"/>
            <a:ext cx="720080" cy="79208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455509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4000" cy="6858000"/>
          </a:xfrm>
          <a:prstGeom prst="rect">
            <a:avLst/>
          </a:prstGeom>
        </p:spPr>
        <p:txBody>
          <a:bodyPr numCol="2" spcCol="180000">
            <a:normAutofit/>
          </a:bodyPr>
          <a:lstStyle/>
          <a:p>
            <a:pPr algn="ctr"/>
            <a:r>
              <a:rPr lang="ru-RU" sz="2000" b="1" dirty="0"/>
              <a:t>Почему комар пищит?</a:t>
            </a:r>
          </a:p>
          <a:p>
            <a:pPr marL="0" indent="0" algn="just">
              <a:buNone/>
            </a:pPr>
            <a:r>
              <a:rPr lang="ru-RU" sz="2000" dirty="0" smtClean="0"/>
              <a:t>   «</a:t>
            </a:r>
            <a:r>
              <a:rPr lang="ru-RU" sz="2000" dirty="0"/>
              <a:t>Летит – пищит, сядет – молчит». Кто это? Конечно комар. Но пока мы решили только ползагадки. Еще надо отгадать, почему комар пищит лишь тогда, когда летит, а сядет – молчит? </a:t>
            </a:r>
          </a:p>
          <a:p>
            <a:pPr marL="0" indent="0" algn="just">
              <a:buNone/>
            </a:pPr>
            <a:r>
              <a:rPr lang="ru-RU" sz="2000" dirty="0" smtClean="0"/>
              <a:t>   У </a:t>
            </a:r>
            <a:r>
              <a:rPr lang="ru-RU" sz="2000" dirty="0"/>
              <a:t>комаров нет голоса, поэтому они не пищат , а звук издают... их крылья. Когда крылышко комара пролетает в одном направлении, оно гонит воздух перед собой, и он немножко сжимается, а за крылышком получается пустота, ведь крылышко воздух прогнало. Эта пустота сразу заполняется воздухом из тех мест, где комара не было, но на это нужно немножко времени. Пока это время не прошло, число частичек воздуха за крылышком меньше, чем вокруг, вот и получается, что воздух за ним как будто расширился. Во все стороны от того места, где комар машет своими крылышками, расходятся эти уплотнения и расширения воздуха, которые еще называют волнами, они-то и есть звук, который мы слышим. </a:t>
            </a:r>
          </a:p>
          <a:p>
            <a:pPr marL="0" indent="0" algn="just">
              <a:buNone/>
            </a:pPr>
            <a:r>
              <a:rPr lang="ru-RU" sz="2000" dirty="0" smtClean="0"/>
              <a:t>   В </a:t>
            </a:r>
            <a:r>
              <a:rPr lang="ru-RU" sz="2000" dirty="0"/>
              <a:t>полете комариные крылышки трепещут, колеблются, да так быстро, что издают звук. У комара он тоненький, потому что крылышками он машет очень быстро. Муха машет крылышками медленнее – поэтому не пищит, а жужжит. У шмеля голос еще </a:t>
            </a:r>
            <a:r>
              <a:rPr lang="ru-RU" sz="2000" dirty="0" err="1"/>
              <a:t>басовитее</a:t>
            </a:r>
            <a:r>
              <a:rPr lang="ru-RU" sz="2000" dirty="0"/>
              <a:t> – он гудит. Это потому, что шмель машет крыльями еще медленнее. </a:t>
            </a:r>
          </a:p>
        </p:txBody>
      </p:sp>
    </p:spTree>
    <p:extLst>
      <p:ext uri="{BB962C8B-B14F-4D97-AF65-F5344CB8AC3E}">
        <p14:creationId xmlns:p14="http://schemas.microsoft.com/office/powerpoint/2010/main" xmlns="" val="1941575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xmlns="" val="1810426780"/>
              </p:ext>
            </p:extLst>
          </p:nvPr>
        </p:nvGraphicFramePr>
        <p:xfrm>
          <a:off x="251521" y="500063"/>
          <a:ext cx="8784976" cy="5937847"/>
        </p:xfrm>
        <a:graphic>
          <a:graphicData uri="http://schemas.openxmlformats.org/drawingml/2006/table">
            <a:tbl>
              <a:tblPr firstRow="1" bandRow="1">
                <a:tableStyleId>{5C22544A-7EE6-4342-B048-85BDC9FD1C3A}</a:tableStyleId>
              </a:tblPr>
              <a:tblGrid>
                <a:gridCol w="2826975"/>
                <a:gridCol w="2826975"/>
                <a:gridCol w="3131026"/>
              </a:tblGrid>
              <a:tr h="833430">
                <a:tc>
                  <a:txBody>
                    <a:bodyPr/>
                    <a:lstStyle/>
                    <a:p>
                      <a:pPr algn="ctr"/>
                      <a:r>
                        <a:rPr lang="ru-RU" sz="3200" b="0" dirty="0" smtClean="0">
                          <a:solidFill>
                            <a:schemeClr val="tx1"/>
                          </a:solidFill>
                        </a:rPr>
                        <a:t>ЯБЛОКО</a:t>
                      </a:r>
                      <a:endParaRPr lang="ru-RU" sz="3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ЛИНЕЙКА</a:t>
                      </a:r>
                      <a:endParaRPr lang="ru-RU" sz="3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КОЗА</a:t>
                      </a:r>
                      <a:endParaRPr lang="ru-RU" sz="3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33430">
                <a:tc>
                  <a:txBody>
                    <a:bodyPr/>
                    <a:lstStyle/>
                    <a:p>
                      <a:pPr algn="ctr"/>
                      <a:r>
                        <a:rPr lang="ru-RU" sz="3200" b="0" dirty="0" smtClean="0">
                          <a:solidFill>
                            <a:schemeClr val="tx1"/>
                          </a:solidFill>
                        </a:rPr>
                        <a:t>ОСЕЛ</a:t>
                      </a:r>
                      <a:endParaRPr lang="ru-RU" sz="32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РУКА</a:t>
                      </a:r>
                      <a:endParaRPr lang="ru-RU" sz="32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ТЕТРАДЬ</a:t>
                      </a:r>
                      <a:endParaRPr lang="ru-RU" sz="32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44744">
                <a:tc>
                  <a:txBody>
                    <a:bodyPr/>
                    <a:lstStyle/>
                    <a:p>
                      <a:pPr algn="ctr"/>
                      <a:r>
                        <a:rPr lang="ru-RU" sz="3200" b="0" dirty="0" smtClean="0">
                          <a:solidFill>
                            <a:schemeClr val="tx1"/>
                          </a:solidFill>
                        </a:rPr>
                        <a:t>ПЕРСИК</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ЛОШАДЬ</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КОШКА</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92583">
                <a:tc>
                  <a:txBody>
                    <a:bodyPr/>
                    <a:lstStyle/>
                    <a:p>
                      <a:pPr algn="ctr"/>
                      <a:r>
                        <a:rPr lang="ru-RU" sz="3200" b="0" dirty="0" smtClean="0">
                          <a:solidFill>
                            <a:schemeClr val="tx1"/>
                          </a:solidFill>
                        </a:rPr>
                        <a:t>ОЛЕНЬ</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АПЕЛЬСИН</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РЕСНИЦЫ</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33430">
                <a:tc>
                  <a:txBody>
                    <a:bodyPr/>
                    <a:lstStyle/>
                    <a:p>
                      <a:pPr algn="ctr"/>
                      <a:r>
                        <a:rPr lang="ru-RU" sz="3200" b="0" dirty="0" smtClean="0">
                          <a:solidFill>
                            <a:schemeClr val="tx1"/>
                          </a:solidFill>
                        </a:rPr>
                        <a:t>ГЛАЗ</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МАРКЕР</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ЛИМОН</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63528">
                <a:tc>
                  <a:txBody>
                    <a:bodyPr/>
                    <a:lstStyle/>
                    <a:p>
                      <a:pPr algn="ctr"/>
                      <a:r>
                        <a:rPr lang="ru-RU" sz="3200" b="0" dirty="0" smtClean="0">
                          <a:solidFill>
                            <a:schemeClr val="tx1"/>
                          </a:solidFill>
                        </a:rPr>
                        <a:t>КАРАНДАШ</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ПАЛЕЦ</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ФЛОМАСТЕР</a:t>
                      </a:r>
                    </a:p>
                    <a:p>
                      <a:pPr algn="ct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33430">
                <a:tc>
                  <a:txBody>
                    <a:bodyPr/>
                    <a:lstStyle/>
                    <a:p>
                      <a:pPr algn="ctr"/>
                      <a:r>
                        <a:rPr lang="ru-RU" sz="3200" b="0" dirty="0" smtClean="0">
                          <a:solidFill>
                            <a:schemeClr val="tx1"/>
                          </a:solidFill>
                        </a:rPr>
                        <a:t>ГРУША</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ВОЛОСЫ</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ru-RU" sz="3200" b="0" dirty="0" smtClean="0">
                          <a:solidFill>
                            <a:schemeClr val="tx1"/>
                          </a:solidFill>
                        </a:rPr>
                        <a:t>НОГА</a:t>
                      </a:r>
                      <a:endParaRPr lang="ru-RU" sz="3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stretch>
            <a:fillRect/>
          </a:stretch>
        </p:blipFill>
        <p:spPr>
          <a:xfrm>
            <a:off x="1366390" y="209100"/>
            <a:ext cx="6411220" cy="6439799"/>
          </a:xfrm>
          <a:prstGeom prst="rect">
            <a:avLst/>
          </a:prstGeom>
        </p:spPr>
      </p:pic>
      <p:sp>
        <p:nvSpPr>
          <p:cNvPr id="5" name="Облако 4"/>
          <p:cNvSpPr/>
          <p:nvPr/>
        </p:nvSpPr>
        <p:spPr>
          <a:xfrm>
            <a:off x="3923928" y="2852936"/>
            <a:ext cx="1152128" cy="1033263"/>
          </a:xfrm>
          <a:prstGeom prst="clou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45550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6"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1560" y="764704"/>
            <a:ext cx="7971673" cy="4987205"/>
          </a:xfrm>
          <a:prstGeom prst="rect">
            <a:avLst/>
          </a:prstGeom>
        </p:spPr>
      </p:pic>
    </p:spTree>
    <p:extLst>
      <p:ext uri="{BB962C8B-B14F-4D97-AF65-F5344CB8AC3E}">
        <p14:creationId xmlns:p14="http://schemas.microsoft.com/office/powerpoint/2010/main" xmlns="" val="1998375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285984" y="0"/>
            <a:ext cx="4741664" cy="6858000"/>
          </a:xfrm>
          <a:prstGeom prst="rect">
            <a:avLst/>
          </a:prstGeom>
        </p:spPr>
      </p:pic>
    </p:spTree>
    <p:extLst>
      <p:ext uri="{BB962C8B-B14F-4D97-AF65-F5344CB8AC3E}">
        <p14:creationId xmlns:p14="http://schemas.microsoft.com/office/powerpoint/2010/main" xmlns="" val="3455509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8558" y="476672"/>
            <a:ext cx="7046168" cy="864096"/>
          </a:xfrm>
        </p:spPr>
        <p:txBody>
          <a:bodyPr>
            <a:normAutofit/>
          </a:bodyPr>
          <a:lstStyle/>
          <a:p>
            <a:r>
              <a:rPr lang="ru-RU" dirty="0" smtClean="0"/>
              <a:t>Упражнение «Алфавит»</a:t>
            </a:r>
            <a:endParaRPr lang="ru-RU" dirty="0"/>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47664" y="2132856"/>
            <a:ext cx="6067957" cy="4525963"/>
          </a:xfrm>
        </p:spPr>
      </p:pic>
    </p:spTree>
    <p:extLst>
      <p:ext uri="{BB962C8B-B14F-4D97-AF65-F5344CB8AC3E}">
        <p14:creationId xmlns:p14="http://schemas.microsoft.com/office/powerpoint/2010/main" xmlns="" val="2093722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stretch>
            <a:fillRect/>
          </a:stretch>
        </p:blipFill>
        <p:spPr>
          <a:xfrm>
            <a:off x="1763688" y="81047"/>
            <a:ext cx="5843747" cy="6776953"/>
          </a:xfrm>
          <a:prstGeom prst="rect">
            <a:avLst/>
          </a:prstGeom>
        </p:spPr>
      </p:pic>
    </p:spTree>
    <p:extLst>
      <p:ext uri="{BB962C8B-B14F-4D97-AF65-F5344CB8AC3E}">
        <p14:creationId xmlns:p14="http://schemas.microsoft.com/office/powerpoint/2010/main" xmlns="" val="345550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4" name="Содержимое 3" descr="Labyrinth_coloring_pages_582.jpg"/>
          <p:cNvPicPr>
            <a:picLocks noGrp="1" noChangeAspect="1"/>
          </p:cNvPicPr>
          <p:nvPr>
            <p:ph idx="1"/>
          </p:nvPr>
        </p:nvPicPr>
        <p:blipFill>
          <a:blip r:embed="rId3" cstate="print"/>
          <a:srcRect r="2213" b="3735"/>
          <a:stretch>
            <a:fillRect/>
          </a:stretch>
        </p:blipFill>
        <p:spPr>
          <a:xfrm>
            <a:off x="1619672" y="188640"/>
            <a:ext cx="6330016" cy="64807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Myriad Pro"/>
        <a:ea typeface=""/>
        <a:cs typeface=""/>
      </a:majorFont>
      <a:minorFont>
        <a:latin typeface="Myriad Pro"/>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7310</TotalTime>
  <Words>272</Words>
  <Application>Microsoft Office PowerPoint</Application>
  <PresentationFormat>Экран (4:3)</PresentationFormat>
  <Paragraphs>29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Упражнение «Алфавит»</vt:lpstr>
      <vt:lpstr>Слайд 8</vt:lpstr>
      <vt:lpstr>Слайд 9</vt:lpstr>
      <vt:lpstr>Слайд 10</vt:lpstr>
      <vt:lpstr>Слайд 11</vt:lpstr>
      <vt:lpstr>MindMap(Майнд Мап)</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Скорочтение  и супер-память</dc:title>
  <dc:creator>M&amp;V</dc:creator>
  <cp:lastModifiedBy>Наталия</cp:lastModifiedBy>
  <cp:revision>383</cp:revision>
  <dcterms:created xsi:type="dcterms:W3CDTF">2014-10-02T08:15:49Z</dcterms:created>
  <dcterms:modified xsi:type="dcterms:W3CDTF">2021-11-11T02:28:04Z</dcterms:modified>
</cp:coreProperties>
</file>